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sldIdLst>
    <p:sldId id="256" r:id="rId5"/>
    <p:sldId id="257" r:id="rId6"/>
  </p:sldIdLst>
  <p:sldSz cx="12192000" cy="6858000"/>
  <p:notesSz cx="6858000" cy="9144000"/>
  <p:custDataLst>
    <p:tags r:id="rId7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FCF9B88-3F8F-4040-B76A-1099B7667D23}" v="1" dt="2025-03-07T19:18:43.61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74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tags" Target="tags/tag1.xml"/><Relationship Id="rId12" Type="http://schemas.microsoft.com/office/2015/10/relationships/revisionInfo" Target="revisionInfo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tableStyles" Target="tableStyles.xml"/><Relationship Id="rId5" Type="http://schemas.openxmlformats.org/officeDocument/2006/relationships/slide" Target="slides/slide1.xml"/><Relationship Id="rId10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F1620-5A4E-44DD-AA83-757F651850B9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94BD2-A8F1-403D-9E6A-A41F593CE0AB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63334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F1620-5A4E-44DD-AA83-757F651850B9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94BD2-A8F1-403D-9E6A-A41F593CE0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3598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F1620-5A4E-44DD-AA83-757F651850B9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94BD2-A8F1-403D-9E6A-A41F593CE0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849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F1620-5A4E-44DD-AA83-757F651850B9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94BD2-A8F1-403D-9E6A-A41F593CE0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1636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F1620-5A4E-44DD-AA83-757F651850B9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94BD2-A8F1-403D-9E6A-A41F593CE0AB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72012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F1620-5A4E-44DD-AA83-757F651850B9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94BD2-A8F1-403D-9E6A-A41F593CE0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7790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F1620-5A4E-44DD-AA83-757F651850B9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94BD2-A8F1-403D-9E6A-A41F593CE0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1273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F1620-5A4E-44DD-AA83-757F651850B9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94BD2-A8F1-403D-9E6A-A41F593CE0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852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F1620-5A4E-44DD-AA83-757F651850B9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94BD2-A8F1-403D-9E6A-A41F593CE0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3846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07BF1620-5A4E-44DD-AA83-757F651850B9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7A94BD2-A8F1-403D-9E6A-A41F593CE0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7961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F1620-5A4E-44DD-AA83-757F651850B9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94BD2-A8F1-403D-9E6A-A41F593CE0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922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07BF1620-5A4E-44DD-AA83-757F651850B9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A7A94BD2-A8F1-403D-9E6A-A41F593CE0AB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9921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7" Type="http://schemas.openxmlformats.org/officeDocument/2006/relationships/image" Target="../media/image4.png"/><Relationship Id="rId2" Type="http://schemas.microsoft.com/office/2007/relationships/media" Target="../media/media1.m4a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11CBAFA-5E6E-9265-62B6-2D9E9997E8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95407" y="1116447"/>
            <a:ext cx="7401185" cy="31519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9AD825C-4645-45BE-1CFE-531E0F8FA3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89672" y="239423"/>
            <a:ext cx="2924583" cy="79068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76D49BD-0E75-9A78-EBA2-406013690FF3}"/>
              </a:ext>
            </a:extLst>
          </p:cNvPr>
          <p:cNvSpPr txBox="1"/>
          <p:nvPr/>
        </p:nvSpPr>
        <p:spPr>
          <a:xfrm>
            <a:off x="3047999" y="4536728"/>
            <a:ext cx="60960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Intake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Screener Training –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Navigating the Screening Decision Screen - Supervisor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D6C2E42-5F15-D170-5DB7-E90890747A8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5365" y="5641008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17225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65"/>
    </mc:Choice>
    <mc:Fallback xmlns="">
      <p:transition spd="slow" advTm="114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5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creening Decision FINAL 3.5.25">
            <a:hlinkClick r:id="" action="ppaction://media"/>
            <a:extLst>
              <a:ext uri="{FF2B5EF4-FFF2-40B4-BE49-F238E27FC236}">
                <a16:creationId xmlns:a16="http://schemas.microsoft.com/office/drawing/2014/main" id="{5DE1EC73-932C-7073-73B5-B0D0359E7B0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086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3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COUNT" val="2"/>
  <p:tag name="ARTICULATE_PROJECT_OPEN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Retrospect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lcf76f155ced4ddcb4097134ff3c332f xmlns="63895c81-09da-4aa9-ba0b-b44636258533">
      <Terms xmlns="http://schemas.microsoft.com/office/infopath/2007/PartnerControls"/>
    </lcf76f155ced4ddcb4097134ff3c332f>
    <_ip_UnifiedCompliancePolicyProperties xmlns="http://schemas.microsoft.com/sharepoint/v3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C65270F7A39A34E978B0D40EA41F17D" ma:contentTypeVersion="14" ma:contentTypeDescription="Create a new document." ma:contentTypeScope="" ma:versionID="ae4ca0d1656005cd41635fd6687826e6">
  <xsd:schema xmlns:xsd="http://www.w3.org/2001/XMLSchema" xmlns:xs="http://www.w3.org/2001/XMLSchema" xmlns:p="http://schemas.microsoft.com/office/2006/metadata/properties" xmlns:ns1="http://schemas.microsoft.com/sharepoint/v3" xmlns:ns2="63895c81-09da-4aa9-ba0b-b44636258533" xmlns:ns3="d4e7cb2d-c066-4ee7-a3df-cc57ddba533e" targetNamespace="http://schemas.microsoft.com/office/2006/metadata/properties" ma:root="true" ma:fieldsID="648a855fc55c4c1c53c49066a7129bd8" ns1:_="" ns2:_="" ns3:_="">
    <xsd:import namespace="http://schemas.microsoft.com/sharepoint/v3"/>
    <xsd:import namespace="63895c81-09da-4aa9-ba0b-b44636258533"/>
    <xsd:import namespace="d4e7cb2d-c066-4ee7-a3df-cc57ddba533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lcf76f155ced4ddcb4097134ff3c332f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3895c81-09da-4aa9-ba0b-b4463625853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2" nillable="true" ma:taxonomy="true" ma:internalName="lcf76f155ced4ddcb4097134ff3c332f" ma:taxonomyFieldName="MediaServiceImageTags" ma:displayName="Image Tags" ma:readOnly="false" ma:fieldId="{5cf76f15-5ced-4ddc-b409-7134ff3c332f}" ma:taxonomyMulti="true" ma:sspId="7234c9c0-dc82-4bd3-8448-fd5c6ce0fb7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earchProperties" ma:index="19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4e7cb2d-c066-4ee7-a3df-cc57ddba533e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FBE03C5-6933-4151-A0E6-712695E25D1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51F48C2-9229-43A9-AD7B-6869C12C7DAD}">
  <ds:schemaRefs>
    <ds:schemaRef ds:uri="http://schemas.microsoft.com/sharepoint/v3"/>
    <ds:schemaRef ds:uri="63895c81-09da-4aa9-ba0b-b44636258533"/>
    <ds:schemaRef ds:uri="http://www.w3.org/XML/1998/namespace"/>
    <ds:schemaRef ds:uri="http://schemas.microsoft.com/office/2006/documentManagement/types"/>
    <ds:schemaRef ds:uri="http://schemas.microsoft.com/office/2006/metadata/properties"/>
    <ds:schemaRef ds:uri="http://purl.org/dc/dcmitype/"/>
    <ds:schemaRef ds:uri="http://schemas.microsoft.com/office/infopath/2007/PartnerControls"/>
    <ds:schemaRef ds:uri="http://purl.org/dc/terms/"/>
    <ds:schemaRef ds:uri="http://schemas.openxmlformats.org/package/2006/metadata/core-properties"/>
    <ds:schemaRef ds:uri="d4e7cb2d-c066-4ee7-a3df-cc57ddba533e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E61A52E8-E68E-4783-BDB2-6DEF322196A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3895c81-09da-4aa9-ba0b-b44636258533"/>
    <ds:schemaRef ds:uri="d4e7cb2d-c066-4ee7-a3df-cc57ddba533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ea60d57e-af5b-4752-ac57-3e4f28ca11dc}" enabled="1" method="Standard" siteId="{36da45f1-dd2c-4d1f-af13-5abe46b99921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3</TotalTime>
  <Words>11</Words>
  <Application>Microsoft Office PowerPoint</Application>
  <PresentationFormat>Widescreen</PresentationFormat>
  <Paragraphs>1</Paragraphs>
  <Slides>2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5" baseType="lpstr">
      <vt:lpstr>Calibri</vt:lpstr>
      <vt:lpstr>Calibri Light</vt:lpstr>
      <vt:lpstr>Retrospect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Oliver, Lisa</dc:creator>
  <cp:lastModifiedBy>Oliver, Lisa</cp:lastModifiedBy>
  <cp:revision>2</cp:revision>
  <dcterms:created xsi:type="dcterms:W3CDTF">2025-01-16T18:30:54Z</dcterms:created>
  <dcterms:modified xsi:type="dcterms:W3CDTF">2025-03-14T19:04:30Z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102A22E6-E6CF-46D0-B4F8-8322924081A8</vt:lpwstr>
  </property>
  <property fmtid="{D5CDD505-2E9C-101B-9397-08002B2CF9AE}" pid="3" name="ArticulatePath">
    <vt:lpwstr>Presentation1</vt:lpwstr>
  </property>
  <property fmtid="{D5CDD505-2E9C-101B-9397-08002B2CF9AE}" pid="4" name="MSIP_Label_ea60d57e-af5b-4752-ac57-3e4f28ca11dc_Enabled">
    <vt:lpwstr>true</vt:lpwstr>
  </property>
  <property fmtid="{D5CDD505-2E9C-101B-9397-08002B2CF9AE}" pid="5" name="MSIP_Label_ea60d57e-af5b-4752-ac57-3e4f28ca11dc_SetDate">
    <vt:lpwstr>2025-01-30T14:51:53Z</vt:lpwstr>
  </property>
  <property fmtid="{D5CDD505-2E9C-101B-9397-08002B2CF9AE}" pid="6" name="MSIP_Label_ea60d57e-af5b-4752-ac57-3e4f28ca11dc_Method">
    <vt:lpwstr>Standard</vt:lpwstr>
  </property>
  <property fmtid="{D5CDD505-2E9C-101B-9397-08002B2CF9AE}" pid="7" name="MSIP_Label_ea60d57e-af5b-4752-ac57-3e4f28ca11dc_Name">
    <vt:lpwstr>ea60d57e-af5b-4752-ac57-3e4f28ca11dc</vt:lpwstr>
  </property>
  <property fmtid="{D5CDD505-2E9C-101B-9397-08002B2CF9AE}" pid="8" name="MSIP_Label_ea60d57e-af5b-4752-ac57-3e4f28ca11dc_SiteId">
    <vt:lpwstr>36da45f1-dd2c-4d1f-af13-5abe46b99921</vt:lpwstr>
  </property>
  <property fmtid="{D5CDD505-2E9C-101B-9397-08002B2CF9AE}" pid="9" name="MSIP_Label_ea60d57e-af5b-4752-ac57-3e4f28ca11dc_ActionId">
    <vt:lpwstr>af2b4423-36d8-4320-901e-7eb325ae26f4</vt:lpwstr>
  </property>
  <property fmtid="{D5CDD505-2E9C-101B-9397-08002B2CF9AE}" pid="10" name="MSIP_Label_ea60d57e-af5b-4752-ac57-3e4f28ca11dc_ContentBits">
    <vt:lpwstr>0</vt:lpwstr>
  </property>
  <property fmtid="{D5CDD505-2E9C-101B-9397-08002B2CF9AE}" pid="11" name="ContentTypeId">
    <vt:lpwstr>0x0101002C65270F7A39A34E978B0D40EA41F17D</vt:lpwstr>
  </property>
  <property fmtid="{D5CDD505-2E9C-101B-9397-08002B2CF9AE}" pid="12" name="MediaServiceImageTags">
    <vt:lpwstr/>
  </property>
</Properties>
</file>